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1" r:id="rId1"/>
  </p:sldMasterIdLst>
  <p:notesMasterIdLst>
    <p:notesMasterId r:id="rId39"/>
  </p:notesMasterIdLst>
  <p:sldIdLst>
    <p:sldId id="267" r:id="rId2"/>
    <p:sldId id="315" r:id="rId3"/>
    <p:sldId id="329" r:id="rId4"/>
    <p:sldId id="322" r:id="rId5"/>
    <p:sldId id="323" r:id="rId6"/>
    <p:sldId id="327" r:id="rId7"/>
    <p:sldId id="326" r:id="rId8"/>
    <p:sldId id="289" r:id="rId9"/>
    <p:sldId id="287" r:id="rId10"/>
    <p:sldId id="281" r:id="rId11"/>
    <p:sldId id="324" r:id="rId12"/>
    <p:sldId id="278" r:id="rId13"/>
    <p:sldId id="325" r:id="rId14"/>
    <p:sldId id="285" r:id="rId15"/>
    <p:sldId id="293" r:id="rId16"/>
    <p:sldId id="296" r:id="rId17"/>
    <p:sldId id="299" r:id="rId18"/>
    <p:sldId id="298" r:id="rId19"/>
    <p:sldId id="286" r:id="rId20"/>
    <p:sldId id="303" r:id="rId21"/>
    <p:sldId id="314" r:id="rId22"/>
    <p:sldId id="294" r:id="rId23"/>
    <p:sldId id="295" r:id="rId24"/>
    <p:sldId id="310" r:id="rId25"/>
    <p:sldId id="311" r:id="rId26"/>
    <p:sldId id="312" r:id="rId27"/>
    <p:sldId id="297" r:id="rId28"/>
    <p:sldId id="301" r:id="rId29"/>
    <p:sldId id="308" r:id="rId30"/>
    <p:sldId id="305" r:id="rId31"/>
    <p:sldId id="306" r:id="rId32"/>
    <p:sldId id="307" r:id="rId33"/>
    <p:sldId id="309" r:id="rId34"/>
    <p:sldId id="330" r:id="rId35"/>
    <p:sldId id="331" r:id="rId36"/>
    <p:sldId id="332" r:id="rId37"/>
    <p:sldId id="333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772" autoAdjust="0"/>
    <p:restoredTop sz="91484" autoAdjust="0"/>
  </p:normalViewPr>
  <p:slideViewPr>
    <p:cSldViewPr snapToGrid="0">
      <p:cViewPr varScale="1">
        <p:scale>
          <a:sx n="103" d="100"/>
          <a:sy n="103" d="100"/>
        </p:scale>
        <p:origin x="139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120C54-8BFB-40F1-8E7E-A1DDF86D2A65}" type="datetimeFigureOut">
              <a:rPr lang="en-US" smtClean="0"/>
              <a:t>2/19/2016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3F8228-7CBB-4854-A353-ED6A27C66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55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F8228-7CBB-4854-A353-ED6A27C6646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071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F8228-7CBB-4854-A353-ED6A27C6646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4086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F8228-7CBB-4854-A353-ED6A27C6646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144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94E72-F18F-4501-8A51-8B212C1762FE}" type="datetimeFigureOut">
              <a:rPr lang="en-US" smtClean="0"/>
              <a:t>2/19/2016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29811-1E2E-4959-9FD1-536B23D16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509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94E72-F18F-4501-8A51-8B212C1762FE}" type="datetimeFigureOut">
              <a:rPr lang="en-US" smtClean="0"/>
              <a:t>2/19/2016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29811-1E2E-4959-9FD1-536B23D16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323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94E72-F18F-4501-8A51-8B212C1762FE}" type="datetimeFigureOut">
              <a:rPr lang="en-US" smtClean="0"/>
              <a:t>2/19/2016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29811-1E2E-4959-9FD1-536B23D16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429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94E72-F18F-4501-8A51-8B212C1762FE}" type="datetimeFigureOut">
              <a:rPr lang="en-US" smtClean="0"/>
              <a:t>2/19/2016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29811-1E2E-4959-9FD1-536B23D16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676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94E72-F18F-4501-8A51-8B212C1762FE}" type="datetimeFigureOut">
              <a:rPr lang="en-US" smtClean="0"/>
              <a:t>2/19/2016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29811-1E2E-4959-9FD1-536B23D16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87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94E72-F18F-4501-8A51-8B212C1762FE}" type="datetimeFigureOut">
              <a:rPr lang="en-US" smtClean="0"/>
              <a:t>2/19/2016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29811-1E2E-4959-9FD1-536B23D16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743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94E72-F18F-4501-8A51-8B212C1762FE}" type="datetimeFigureOut">
              <a:rPr lang="en-US" smtClean="0"/>
              <a:t>2/19/2016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29811-1E2E-4959-9FD1-536B23D16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060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94E72-F18F-4501-8A51-8B212C1762FE}" type="datetimeFigureOut">
              <a:rPr lang="en-US" smtClean="0"/>
              <a:t>2/19/2016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29811-1E2E-4959-9FD1-536B23D16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80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94E72-F18F-4501-8A51-8B212C1762FE}" type="datetimeFigureOut">
              <a:rPr lang="en-US" smtClean="0"/>
              <a:t>2/19/2016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29811-1E2E-4959-9FD1-536B23D16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618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94E72-F18F-4501-8A51-8B212C1762FE}" type="datetimeFigureOut">
              <a:rPr lang="en-US" smtClean="0"/>
              <a:t>2/19/2016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29811-1E2E-4959-9FD1-536B23D16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306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94E72-F18F-4501-8A51-8B212C1762FE}" type="datetimeFigureOut">
              <a:rPr lang="en-US" smtClean="0"/>
              <a:t>2/19/2016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29811-1E2E-4959-9FD1-536B23D16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770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194E72-F18F-4501-8A51-8B212C1762FE}" type="datetimeFigureOut">
              <a:rPr lang="en-US" smtClean="0"/>
              <a:t>2/19/2016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29811-1E2E-4959-9FD1-536B23D16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28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26" Type="http://schemas.openxmlformats.org/officeDocument/2006/relationships/image" Target="../media/image33.png"/><Relationship Id="rId39" Type="http://schemas.openxmlformats.org/officeDocument/2006/relationships/image" Target="../media/image46.png"/><Relationship Id="rId3" Type="http://schemas.openxmlformats.org/officeDocument/2006/relationships/image" Target="../media/image10.png"/><Relationship Id="rId21" Type="http://schemas.openxmlformats.org/officeDocument/2006/relationships/image" Target="../media/image28.png"/><Relationship Id="rId34" Type="http://schemas.openxmlformats.org/officeDocument/2006/relationships/image" Target="../media/image41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5" Type="http://schemas.openxmlformats.org/officeDocument/2006/relationships/image" Target="../media/image32.png"/><Relationship Id="rId33" Type="http://schemas.openxmlformats.org/officeDocument/2006/relationships/image" Target="../media/image40.png"/><Relationship Id="rId38" Type="http://schemas.openxmlformats.org/officeDocument/2006/relationships/image" Target="../media/image45.png"/><Relationship Id="rId2" Type="http://schemas.openxmlformats.org/officeDocument/2006/relationships/image" Target="../media/image9.png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29" Type="http://schemas.openxmlformats.org/officeDocument/2006/relationships/image" Target="../media/image36.png"/><Relationship Id="rId41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24" Type="http://schemas.openxmlformats.org/officeDocument/2006/relationships/image" Target="../media/image31.png"/><Relationship Id="rId32" Type="http://schemas.openxmlformats.org/officeDocument/2006/relationships/image" Target="../media/image39.png"/><Relationship Id="rId37" Type="http://schemas.openxmlformats.org/officeDocument/2006/relationships/image" Target="../media/image44.png"/><Relationship Id="rId40" Type="http://schemas.openxmlformats.org/officeDocument/2006/relationships/image" Target="../media/image47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23" Type="http://schemas.openxmlformats.org/officeDocument/2006/relationships/image" Target="../media/image30.png"/><Relationship Id="rId28" Type="http://schemas.openxmlformats.org/officeDocument/2006/relationships/image" Target="../media/image35.png"/><Relationship Id="rId36" Type="http://schemas.openxmlformats.org/officeDocument/2006/relationships/image" Target="../media/image43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31" Type="http://schemas.openxmlformats.org/officeDocument/2006/relationships/image" Target="../media/image38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image" Target="../media/image29.png"/><Relationship Id="rId27" Type="http://schemas.openxmlformats.org/officeDocument/2006/relationships/image" Target="../media/image34.png"/><Relationship Id="rId30" Type="http://schemas.openxmlformats.org/officeDocument/2006/relationships/image" Target="../media/image37.png"/><Relationship Id="rId35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40659" y="0"/>
            <a:ext cx="101449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83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24938" y="274516"/>
            <a:ext cx="6377940" cy="694313"/>
          </a:xfrm>
          <a:prstGeom prst="rect">
            <a:avLst/>
          </a:prstGeom>
        </p:spPr>
        <p:txBody>
          <a:bodyPr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standardize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209314" cy="71218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140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022702" cy="676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338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034393" y="198316"/>
            <a:ext cx="6377940" cy="1293028"/>
          </a:xfrm>
          <a:prstGeom prst="rect">
            <a:avLst/>
          </a:prstGeom>
        </p:spPr>
        <p:txBody>
          <a:bodyPr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Set in order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148" y="0"/>
            <a:ext cx="78892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03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46637" cy="686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467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4601" y="-9525"/>
            <a:ext cx="5153025" cy="686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16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96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71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3556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31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6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3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08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53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00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140" y="156773"/>
            <a:ext cx="2665739" cy="92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183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121" y="187693"/>
            <a:ext cx="2906255" cy="28978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Down Arrow 4"/>
          <p:cNvSpPr/>
          <p:nvPr/>
        </p:nvSpPr>
        <p:spPr>
          <a:xfrm rot="19904159">
            <a:off x="7496696" y="1343607"/>
            <a:ext cx="766916" cy="122411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86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54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0057" y="2155"/>
            <a:ext cx="5682124" cy="685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4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" y="147637"/>
            <a:ext cx="8743950" cy="656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98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87" y="157162"/>
            <a:ext cx="8734425" cy="654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95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1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20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130" y="278220"/>
            <a:ext cx="8319167" cy="624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541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bbs.boingboing.net/uploads/boingboing/2199/11981ba7b4456ab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3216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961" y="218767"/>
            <a:ext cx="8472335" cy="636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39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446" y="267775"/>
            <a:ext cx="8383844" cy="628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84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486" y="326769"/>
            <a:ext cx="8344823" cy="627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43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733" y="336294"/>
            <a:ext cx="8344822" cy="625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29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006" y="0"/>
            <a:ext cx="8526483" cy="684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825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5S Resources - Best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9351" y="1979739"/>
            <a:ext cx="2276475" cy="34956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1979739"/>
            <a:ext cx="2266950" cy="34956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3100" y="1979739"/>
            <a:ext cx="2478751" cy="349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8510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883" y="1895669"/>
            <a:ext cx="2321261" cy="3524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1426" y="1895669"/>
            <a:ext cx="2519727" cy="3524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5435" y="1895669"/>
            <a:ext cx="2600325" cy="352425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>
              <a:lnSpc>
                <a:spcPct val="90000"/>
              </a:lnSpc>
              <a:spcBef>
                <a:spcPct val="0"/>
              </a:spcBef>
              <a:buNone/>
              <a:defRPr sz="3300" b="1"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5S Resources </a:t>
            </a:r>
            <a:r>
              <a:rPr lang="en-US" dirty="0"/>
              <a:t>- Good</a:t>
            </a:r>
          </a:p>
        </p:txBody>
      </p:sp>
    </p:spTree>
    <p:extLst>
      <p:ext uri="{BB962C8B-B14F-4D97-AF65-F5344CB8AC3E}">
        <p14:creationId xmlns:p14="http://schemas.microsoft.com/office/powerpoint/2010/main" val="4433627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>
              <a:lnSpc>
                <a:spcPct val="90000"/>
              </a:lnSpc>
              <a:spcBef>
                <a:spcPct val="0"/>
              </a:spcBef>
              <a:buNone/>
              <a:defRPr sz="3300" b="1"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Other Excellent 5S (Leadership) Resources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919" y="1895669"/>
            <a:ext cx="2293225" cy="35242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8035" y="1895669"/>
            <a:ext cx="2355175" cy="35242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4101" y="1895669"/>
            <a:ext cx="2293225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4532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822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122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0671"/>
            <a:ext cx="9133514" cy="497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3224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6005409"/>
              </p:ext>
            </p:extLst>
          </p:nvPr>
        </p:nvGraphicFramePr>
        <p:xfrm>
          <a:off x="456526" y="1228531"/>
          <a:ext cx="8121303" cy="4838222"/>
        </p:xfrm>
        <a:graphic>
          <a:graphicData uri="http://schemas.openxmlformats.org/drawingml/2006/table">
            <a:tbl>
              <a:tblPr firstRow="1" firstCol="1" bandRow="1"/>
              <a:tblGrid>
                <a:gridCol w="1209386"/>
                <a:gridCol w="5083118"/>
                <a:gridCol w="1828799"/>
              </a:tblGrid>
              <a:tr h="533361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Order</a:t>
                      </a:r>
                      <a:endParaRPr lang="en-US" sz="3200" b="1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13" marR="682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Tool</a:t>
                      </a:r>
                      <a:endParaRPr lang="en-US" sz="3200" b="1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13" marR="682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Correct?</a:t>
                      </a:r>
                      <a:endParaRPr lang="en-US" sz="3200" b="1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13" marR="682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3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68213" marR="682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1/2” Box End Wrench</a:t>
                      </a:r>
                    </a:p>
                  </a:txBody>
                  <a:tcPr marL="68213" marR="682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 /</a:t>
                      </a:r>
                      <a:r>
                        <a:rPr lang="en-US" sz="24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No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13" marR="682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3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 marL="68213" marR="682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3/8” Drive Ratchet Handle</a:t>
                      </a:r>
                    </a:p>
                  </a:txBody>
                  <a:tcPr marL="68213" marR="682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 /</a:t>
                      </a:r>
                      <a:r>
                        <a:rPr lang="en-US" sz="24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No</a:t>
                      </a:r>
                      <a:endParaRPr lang="en-US" sz="24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13" marR="682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3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</a:t>
                      </a:r>
                    </a:p>
                  </a:txBody>
                  <a:tcPr marL="68213" marR="682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3/8” Drive 3” Extension</a:t>
                      </a:r>
                    </a:p>
                  </a:txBody>
                  <a:tcPr marL="68213" marR="682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 /</a:t>
                      </a:r>
                      <a:r>
                        <a:rPr lang="en-US" sz="24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No</a:t>
                      </a:r>
                      <a:endParaRPr lang="en-US" sz="24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13" marR="682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3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 </a:t>
                      </a:r>
                    </a:p>
                  </a:txBody>
                  <a:tcPr marL="68213" marR="682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1/4” Drive 17/32” Socket</a:t>
                      </a:r>
                    </a:p>
                  </a:txBody>
                  <a:tcPr marL="68213" marR="682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 /</a:t>
                      </a:r>
                      <a:r>
                        <a:rPr lang="en-US" sz="24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No</a:t>
                      </a:r>
                      <a:endParaRPr lang="en-US" sz="24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13" marR="682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3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</a:t>
                      </a:r>
                    </a:p>
                  </a:txBody>
                  <a:tcPr marL="68213" marR="682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T40 </a:t>
                      </a:r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Torx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Drive Bit</a:t>
                      </a:r>
                    </a:p>
                  </a:txBody>
                  <a:tcPr marL="68213" marR="682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 /</a:t>
                      </a:r>
                      <a:r>
                        <a:rPr lang="en-US" sz="24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No</a:t>
                      </a:r>
                      <a:endParaRPr lang="en-US" sz="24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13" marR="682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3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</a:t>
                      </a:r>
                    </a:p>
                  </a:txBody>
                  <a:tcPr marL="68213" marR="682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3/8” to 1/4" Drive Adapter (AD)</a:t>
                      </a:r>
                    </a:p>
                  </a:txBody>
                  <a:tcPr marL="68213" marR="682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 /</a:t>
                      </a:r>
                      <a:r>
                        <a:rPr lang="en-US" sz="24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No</a:t>
                      </a:r>
                      <a:endParaRPr lang="en-US" sz="24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13" marR="682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3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</a:t>
                      </a:r>
                    </a:p>
                  </a:txBody>
                  <a:tcPr marL="68213" marR="682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5.5 mm Hex Key</a:t>
                      </a:r>
                    </a:p>
                  </a:txBody>
                  <a:tcPr marL="68213" marR="682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 /</a:t>
                      </a:r>
                      <a:r>
                        <a:rPr lang="en-US" sz="24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No</a:t>
                      </a:r>
                      <a:endParaRPr lang="en-US" sz="24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13" marR="682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3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</a:t>
                      </a:r>
                    </a:p>
                  </a:txBody>
                  <a:tcPr marL="68213" marR="682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1/4" Drive 7mm Socket</a:t>
                      </a:r>
                    </a:p>
                  </a:txBody>
                  <a:tcPr marL="68213" marR="682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 /</a:t>
                      </a:r>
                      <a:r>
                        <a:rPr lang="en-US" sz="24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No</a:t>
                      </a:r>
                      <a:endParaRPr lang="en-US" sz="24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13" marR="682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3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</a:t>
                      </a:r>
                    </a:p>
                  </a:txBody>
                  <a:tcPr marL="68213" marR="682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10mm Box End Wrench</a:t>
                      </a:r>
                    </a:p>
                  </a:txBody>
                  <a:tcPr marL="68213" marR="682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 /</a:t>
                      </a:r>
                      <a:r>
                        <a:rPr lang="en-US" sz="24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No</a:t>
                      </a:r>
                      <a:endParaRPr lang="en-US" sz="24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13" marR="682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3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</a:t>
                      </a:r>
                    </a:p>
                  </a:txBody>
                  <a:tcPr marL="68213" marR="682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#2 Phillips Driver Bit</a:t>
                      </a:r>
                    </a:p>
                  </a:txBody>
                  <a:tcPr marL="68213" marR="682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 /</a:t>
                      </a:r>
                      <a:r>
                        <a:rPr lang="en-US" sz="24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No</a:t>
                      </a:r>
                      <a:endParaRPr lang="en-US" sz="24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13" marR="682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323">
                <a:tc gridSpan="2"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 Time: 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13" marR="682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13" marR="682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13" marR="682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347716" y="647588"/>
            <a:ext cx="65597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+mn-lt"/>
              </a:rPr>
              <a:t>    Red Toolbox	          Blue Toolbox	     Tool Board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1347716" y="733343"/>
            <a:ext cx="2413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1" i="0" u="none" strike="noStrike" cap="none" dirty="0" smtClean="0">
              <a:ln w="0">
                <a:noFill/>
              </a:ln>
              <a:effectLst/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3515435" y="733343"/>
            <a:ext cx="2413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1" i="0" u="none" strike="noStrike" cap="none" dirty="0" smtClean="0">
              <a:ln w="0">
                <a:noFill/>
              </a:ln>
              <a:effectLst/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5953093" y="728902"/>
            <a:ext cx="2413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1" i="0" u="none" strike="noStrike" cap="none" dirty="0" smtClean="0">
              <a:ln w="0">
                <a:noFill/>
              </a:ln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17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01214"/>
            <a:ext cx="4581464" cy="58036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940" y="463030"/>
            <a:ext cx="4468060" cy="583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61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12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383" y="1299092"/>
            <a:ext cx="666750" cy="838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133" y="1299092"/>
            <a:ext cx="762000" cy="8667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7133" y="1299092"/>
            <a:ext cx="628650" cy="876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845" y="2174078"/>
            <a:ext cx="885825" cy="9239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9330" y="2183604"/>
            <a:ext cx="809625" cy="8953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3808" y="2183604"/>
            <a:ext cx="819150" cy="8667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45285" y="1194317"/>
            <a:ext cx="742950" cy="9429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16760" y="2202653"/>
            <a:ext cx="847725" cy="8286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28734" y="3105632"/>
            <a:ext cx="2329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Scout Troopers</a:t>
            </a:r>
            <a:endParaRPr lang="en-US" dirty="0"/>
          </a:p>
        </p:txBody>
      </p:sp>
      <p:sp>
        <p:nvSpPr>
          <p:cNvPr id="11" name="L-Shape 10"/>
          <p:cNvSpPr/>
          <p:nvPr/>
        </p:nvSpPr>
        <p:spPr>
          <a:xfrm>
            <a:off x="94992" y="3002631"/>
            <a:ext cx="463296" cy="461963"/>
          </a:xfrm>
          <a:prstGeom prst="corner">
            <a:avLst>
              <a:gd name="adj1" fmla="val 39443"/>
              <a:gd name="adj2" fmla="val 36804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88471" y="1316828"/>
            <a:ext cx="695325" cy="8572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62096" y="2213599"/>
            <a:ext cx="714375" cy="8191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8011" y="452043"/>
            <a:ext cx="762000" cy="8477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90224" y="489534"/>
            <a:ext cx="752475" cy="8763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83902" y="470485"/>
            <a:ext cx="781050" cy="86677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92505" y="406405"/>
            <a:ext cx="704850" cy="9429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288235" y="445926"/>
            <a:ext cx="781050" cy="914400"/>
          </a:xfrm>
          <a:prstGeom prst="rect">
            <a:avLst/>
          </a:prstGeom>
        </p:spPr>
      </p:pic>
      <p:sp>
        <p:nvSpPr>
          <p:cNvPr id="22" name="L-Shape 21"/>
          <p:cNvSpPr/>
          <p:nvPr/>
        </p:nvSpPr>
        <p:spPr>
          <a:xfrm rot="16200000">
            <a:off x="4016370" y="2987875"/>
            <a:ext cx="463296" cy="461963"/>
          </a:xfrm>
          <a:prstGeom prst="corner">
            <a:avLst>
              <a:gd name="adj1" fmla="val 39443"/>
              <a:gd name="adj2" fmla="val 36804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L-Shape 22"/>
          <p:cNvSpPr/>
          <p:nvPr/>
        </p:nvSpPr>
        <p:spPr>
          <a:xfrm rot="10800000">
            <a:off x="4010893" y="124752"/>
            <a:ext cx="463296" cy="461963"/>
          </a:xfrm>
          <a:prstGeom prst="corner">
            <a:avLst>
              <a:gd name="adj1" fmla="val 39443"/>
              <a:gd name="adj2" fmla="val 36804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L-Shape 23"/>
          <p:cNvSpPr/>
          <p:nvPr/>
        </p:nvSpPr>
        <p:spPr>
          <a:xfrm rot="5400000">
            <a:off x="89995" y="124085"/>
            <a:ext cx="463296" cy="461963"/>
          </a:xfrm>
          <a:prstGeom prst="corner">
            <a:avLst>
              <a:gd name="adj1" fmla="val 39443"/>
              <a:gd name="adj2" fmla="val 36804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01996" y="4293148"/>
            <a:ext cx="809625" cy="8572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321797" y="4226473"/>
            <a:ext cx="809625" cy="92392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179047" y="4340773"/>
            <a:ext cx="762000" cy="80962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19890" y="5150398"/>
            <a:ext cx="752475" cy="8763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302747" y="5188498"/>
            <a:ext cx="714375" cy="8001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098814" y="5188498"/>
            <a:ext cx="838200" cy="8382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976218" y="4221710"/>
            <a:ext cx="800100" cy="85725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380488" y="6368901"/>
            <a:ext cx="2329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Stormtroopers</a:t>
            </a:r>
            <a:endParaRPr lang="en-US" dirty="0"/>
          </a:p>
        </p:txBody>
      </p:sp>
      <p:sp>
        <p:nvSpPr>
          <p:cNvPr id="33" name="L-Shape 32"/>
          <p:cNvSpPr/>
          <p:nvPr/>
        </p:nvSpPr>
        <p:spPr>
          <a:xfrm>
            <a:off x="100187" y="6123674"/>
            <a:ext cx="463296" cy="461963"/>
          </a:xfrm>
          <a:prstGeom prst="corner">
            <a:avLst>
              <a:gd name="adj1" fmla="val 39443"/>
              <a:gd name="adj2" fmla="val 36804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L-Shape 33"/>
          <p:cNvSpPr/>
          <p:nvPr/>
        </p:nvSpPr>
        <p:spPr>
          <a:xfrm rot="16200000">
            <a:off x="4478334" y="6120558"/>
            <a:ext cx="463296" cy="461963"/>
          </a:xfrm>
          <a:prstGeom prst="corner">
            <a:avLst>
              <a:gd name="adj1" fmla="val 39443"/>
              <a:gd name="adj2" fmla="val 36804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L-Shape 34"/>
          <p:cNvSpPr/>
          <p:nvPr/>
        </p:nvSpPr>
        <p:spPr>
          <a:xfrm rot="10800000">
            <a:off x="4486502" y="3927890"/>
            <a:ext cx="463296" cy="461963"/>
          </a:xfrm>
          <a:prstGeom prst="corner">
            <a:avLst>
              <a:gd name="adj1" fmla="val 39443"/>
              <a:gd name="adj2" fmla="val 36804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L-Shape 35"/>
          <p:cNvSpPr/>
          <p:nvPr/>
        </p:nvSpPr>
        <p:spPr>
          <a:xfrm rot="5400000">
            <a:off x="109283" y="3927223"/>
            <a:ext cx="463296" cy="461963"/>
          </a:xfrm>
          <a:prstGeom prst="corner">
            <a:avLst>
              <a:gd name="adj1" fmla="val 39443"/>
              <a:gd name="adj2" fmla="val 36804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976218" y="5174210"/>
            <a:ext cx="723900" cy="86677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806860" y="4245522"/>
            <a:ext cx="828675" cy="80962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736133" y="5124713"/>
            <a:ext cx="819150" cy="89535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476373" y="4556429"/>
            <a:ext cx="704850" cy="79057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193134" y="3787285"/>
            <a:ext cx="771525" cy="74295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5302769" y="1031661"/>
            <a:ext cx="1019175" cy="104775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6299544" y="1088811"/>
            <a:ext cx="819150" cy="93345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6948478" y="4551666"/>
            <a:ext cx="676275" cy="75247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624753" y="4551666"/>
            <a:ext cx="733425" cy="8572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5347214" y="5347004"/>
            <a:ext cx="857250" cy="8953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6224815" y="5389866"/>
            <a:ext cx="752475" cy="809625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4991491" y="2349771"/>
            <a:ext cx="2329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Imperial Pilots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5799862" y="6371408"/>
            <a:ext cx="2329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Snowtroopers</a:t>
            </a:r>
            <a:endParaRPr lang="en-US" dirty="0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7944553" y="1131419"/>
            <a:ext cx="809625" cy="92392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6924784" y="5347004"/>
            <a:ext cx="752475" cy="90487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7699916" y="5451172"/>
            <a:ext cx="723900" cy="86677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5429046" y="3732517"/>
            <a:ext cx="809625" cy="85725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6195266" y="4509994"/>
            <a:ext cx="742950" cy="9429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7007466" y="3724841"/>
            <a:ext cx="571500" cy="84772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7608370" y="3680128"/>
            <a:ext cx="742950" cy="962025"/>
          </a:xfrm>
          <a:prstGeom prst="rect">
            <a:avLst/>
          </a:prstGeom>
        </p:spPr>
      </p:pic>
      <p:sp>
        <p:nvSpPr>
          <p:cNvPr id="60" name="L-Shape 59"/>
          <p:cNvSpPr/>
          <p:nvPr/>
        </p:nvSpPr>
        <p:spPr>
          <a:xfrm>
            <a:off x="5110446" y="6226422"/>
            <a:ext cx="463296" cy="461963"/>
          </a:xfrm>
          <a:prstGeom prst="corner">
            <a:avLst>
              <a:gd name="adj1" fmla="val 39443"/>
              <a:gd name="adj2" fmla="val 36804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L-Shape 60"/>
          <p:cNvSpPr/>
          <p:nvPr/>
        </p:nvSpPr>
        <p:spPr>
          <a:xfrm rot="16200000">
            <a:off x="8232735" y="6242274"/>
            <a:ext cx="463296" cy="461963"/>
          </a:xfrm>
          <a:prstGeom prst="corner">
            <a:avLst>
              <a:gd name="adj1" fmla="val 39443"/>
              <a:gd name="adj2" fmla="val 36804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L-Shape 61"/>
          <p:cNvSpPr/>
          <p:nvPr/>
        </p:nvSpPr>
        <p:spPr>
          <a:xfrm rot="10800000">
            <a:off x="8233401" y="3347875"/>
            <a:ext cx="463296" cy="461963"/>
          </a:xfrm>
          <a:prstGeom prst="corner">
            <a:avLst>
              <a:gd name="adj1" fmla="val 39443"/>
              <a:gd name="adj2" fmla="val 36804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L-Shape 62"/>
          <p:cNvSpPr/>
          <p:nvPr/>
        </p:nvSpPr>
        <p:spPr>
          <a:xfrm rot="5400000">
            <a:off x="5105449" y="3347876"/>
            <a:ext cx="463296" cy="461963"/>
          </a:xfrm>
          <a:prstGeom prst="corner">
            <a:avLst>
              <a:gd name="adj1" fmla="val 39443"/>
              <a:gd name="adj2" fmla="val 36804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L-Shape 63"/>
          <p:cNvSpPr/>
          <p:nvPr/>
        </p:nvSpPr>
        <p:spPr>
          <a:xfrm>
            <a:off x="4862989" y="2230511"/>
            <a:ext cx="463296" cy="461963"/>
          </a:xfrm>
          <a:prstGeom prst="corner">
            <a:avLst>
              <a:gd name="adj1" fmla="val 39443"/>
              <a:gd name="adj2" fmla="val 36804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L-Shape 64"/>
          <p:cNvSpPr/>
          <p:nvPr/>
        </p:nvSpPr>
        <p:spPr>
          <a:xfrm rot="16200000">
            <a:off x="7020136" y="2229139"/>
            <a:ext cx="463296" cy="461963"/>
          </a:xfrm>
          <a:prstGeom prst="corner">
            <a:avLst>
              <a:gd name="adj1" fmla="val 39443"/>
              <a:gd name="adj2" fmla="val 36804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L-Shape 65"/>
          <p:cNvSpPr/>
          <p:nvPr/>
        </p:nvSpPr>
        <p:spPr>
          <a:xfrm rot="10800000">
            <a:off x="7020802" y="513365"/>
            <a:ext cx="463296" cy="461963"/>
          </a:xfrm>
          <a:prstGeom prst="corner">
            <a:avLst>
              <a:gd name="adj1" fmla="val 39443"/>
              <a:gd name="adj2" fmla="val 36804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L-Shape 66"/>
          <p:cNvSpPr/>
          <p:nvPr/>
        </p:nvSpPr>
        <p:spPr>
          <a:xfrm rot="5400000">
            <a:off x="4862323" y="506766"/>
            <a:ext cx="463296" cy="461963"/>
          </a:xfrm>
          <a:prstGeom prst="corner">
            <a:avLst>
              <a:gd name="adj1" fmla="val 39443"/>
              <a:gd name="adj2" fmla="val 36804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97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841</TotalTime>
  <Words>142</Words>
  <Application>Microsoft Office PowerPoint</Application>
  <PresentationFormat>On-screen Show (4:3)</PresentationFormat>
  <Paragraphs>47</Paragraphs>
  <Slides>37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5S Resources - Best</vt:lpstr>
      <vt:lpstr>PowerPoint Presentation</vt:lpstr>
      <vt:lpstr>PowerPoint Presentation</vt:lpstr>
    </vt:vector>
  </TitlesOfParts>
  <Company>Emerson Network Power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5S = Safety!</dc:title>
  <dc:creator>Rapp, Dan [NETPWR/LIEBERT/DEL]</dc:creator>
  <cp:lastModifiedBy>Rapp, Dan [NETPWR/LIEBERT/DEL]</cp:lastModifiedBy>
  <cp:revision>66</cp:revision>
  <dcterms:created xsi:type="dcterms:W3CDTF">2016-01-28T21:55:05Z</dcterms:created>
  <dcterms:modified xsi:type="dcterms:W3CDTF">2016-02-19T15:45:31Z</dcterms:modified>
</cp:coreProperties>
</file>